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howGuides="1"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7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5D8F-DEB1-4D30-A0DA-A420ED2CA66C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AA3F-CFAE-48C9-AFB0-34292E2F35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7151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5D8F-DEB1-4D30-A0DA-A420ED2CA66C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AA3F-CFAE-48C9-AFB0-34292E2F35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38182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5D8F-DEB1-4D30-A0DA-A420ED2CA66C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AA3F-CFAE-48C9-AFB0-34292E2F35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36262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5D8F-DEB1-4D30-A0DA-A420ED2CA66C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AA3F-CFAE-48C9-AFB0-34292E2F35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4932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5D8F-DEB1-4D30-A0DA-A420ED2CA66C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AA3F-CFAE-48C9-AFB0-34292E2F35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82713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5D8F-DEB1-4D30-A0DA-A420ED2CA66C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AA3F-CFAE-48C9-AFB0-34292E2F35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70123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5D8F-DEB1-4D30-A0DA-A420ED2CA66C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AA3F-CFAE-48C9-AFB0-34292E2F35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68422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5D8F-DEB1-4D30-A0DA-A420ED2CA66C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AA3F-CFAE-48C9-AFB0-34292E2F35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38746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5D8F-DEB1-4D30-A0DA-A420ED2CA66C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AA3F-CFAE-48C9-AFB0-34292E2F35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9132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5D8F-DEB1-4D30-A0DA-A420ED2CA66C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AA3F-CFAE-48C9-AFB0-34292E2F35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14123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5D8F-DEB1-4D30-A0DA-A420ED2CA66C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AA3F-CFAE-48C9-AFB0-34292E2F35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7208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55D8F-DEB1-4D30-A0DA-A420ED2CA66C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8AA3F-CFAE-48C9-AFB0-34292E2F35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75677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Caso C-2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4977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s-CL" dirty="0" smtClean="0"/>
              <a:t>Empleado público de sexo masculino, de 63 años, que consulta en Abril de 2009 con historia de 30 días de dolor opresivo retroesternal.  </a:t>
            </a:r>
          </a:p>
          <a:p>
            <a:pPr marL="0" indent="0">
              <a:buNone/>
            </a:pPr>
            <a:r>
              <a:rPr lang="es-CL" dirty="0" smtClean="0"/>
              <a:t>Inicialmente, el dolor se presentaba ante esfuerzos moderados (caminar rápido o subir escaleras), cediendo rápidamente con el reposo, pero desde hace una semana se presenta ante esfuerzos menores (caminar una cuadra) y ha durado mas de 15 minutos</a:t>
            </a:r>
            <a:r>
              <a:rPr lang="es-CL" dirty="0"/>
              <a:t>. </a:t>
            </a:r>
            <a:endParaRPr lang="es-CL" dirty="0" smtClean="0"/>
          </a:p>
          <a:p>
            <a:pPr marL="0" indent="0">
              <a:buNone/>
            </a:pPr>
            <a:r>
              <a:rPr lang="es-CL" dirty="0" smtClean="0"/>
              <a:t>Antecedentes: Tabaquismo </a:t>
            </a:r>
            <a:r>
              <a:rPr lang="es-CL" dirty="0"/>
              <a:t>15 cig/</a:t>
            </a:r>
            <a:r>
              <a:rPr lang="es-CL" dirty="0" smtClean="0"/>
              <a:t>día; antecedentes </a:t>
            </a:r>
            <a:r>
              <a:rPr lang="es-CL" dirty="0"/>
              <a:t>familiares de enfermedad coronaria.</a:t>
            </a:r>
          </a:p>
          <a:p>
            <a:pPr marL="0" indent="0" algn="just">
              <a:buNone/>
            </a:pPr>
            <a:r>
              <a:rPr lang="es-CL" dirty="0" smtClean="0"/>
              <a:t>Por esta molestia consultó hace dos días y el médico le solicitó un Test de Esfuerzo, que se realizó el día de hoy.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3603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 smtClean="0"/>
              <a:t>Al momento de iniciar el Test de esfuerzo, su PA era 132/78 y su ECG de reposo, normal.</a:t>
            </a:r>
          </a:p>
          <a:p>
            <a:pPr marL="0" indent="0">
              <a:buNone/>
            </a:pPr>
            <a:r>
              <a:rPr lang="es-CL" dirty="0" smtClean="0"/>
              <a:t>Durante el examen inició dolor retroesternal, acompañado de sudoración que duró unos 20 – 30 min.</a:t>
            </a:r>
          </a:p>
        </p:txBody>
      </p:sp>
    </p:spTree>
    <p:extLst>
      <p:ext uri="{BB962C8B-B14F-4D97-AF65-F5344CB8AC3E}">
        <p14:creationId xmlns:p14="http://schemas.microsoft.com/office/powerpoint/2010/main" val="232265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04664"/>
            <a:ext cx="8113596" cy="6052938"/>
          </a:xfrm>
        </p:spPr>
      </p:pic>
      <p:sp>
        <p:nvSpPr>
          <p:cNvPr id="2" name="CuadroTexto 1"/>
          <p:cNvSpPr txBox="1"/>
          <p:nvPr/>
        </p:nvSpPr>
        <p:spPr>
          <a:xfrm>
            <a:off x="107504" y="404664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Fin del esfuerzo.</a:t>
            </a:r>
          </a:p>
          <a:p>
            <a:r>
              <a:rPr lang="es-ES" sz="2400" dirty="0" smtClean="0"/>
              <a:t>Con dolor.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10028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 smtClean="0"/>
              <a:t>¿Que cometarios le merece lo sucedido con este paciente?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 smtClean="0"/>
              <a:t>¿Que conducta seguiría en este momento?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5905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 smtClean="0"/>
              <a:t>Es derivado desde el laboratorio </a:t>
            </a:r>
            <a:r>
              <a:rPr lang="es-CL" dirty="0" smtClean="0"/>
              <a:t>al servicio de </a:t>
            </a:r>
            <a:r>
              <a:rPr lang="es-CL" dirty="0" smtClean="0"/>
              <a:t>urgencia</a:t>
            </a:r>
            <a:r>
              <a:rPr lang="es-CL" dirty="0" smtClean="0"/>
              <a:t>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9238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Examen físico en Urgencia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Ansioso, con escaso malestar al pecho</a:t>
            </a:r>
          </a:p>
          <a:p>
            <a:r>
              <a:rPr lang="es-CL" dirty="0" smtClean="0"/>
              <a:t>Orientado y colaborador</a:t>
            </a:r>
          </a:p>
          <a:p>
            <a:r>
              <a:rPr lang="es-CL" dirty="0" smtClean="0"/>
              <a:t>Peso: 73 kg.</a:t>
            </a:r>
          </a:p>
          <a:p>
            <a:r>
              <a:rPr lang="es-CL" dirty="0" smtClean="0"/>
              <a:t>Talla: 1,68 cm</a:t>
            </a:r>
          </a:p>
          <a:p>
            <a:r>
              <a:rPr lang="es-CL" dirty="0" smtClean="0"/>
              <a:t>PA: 120/70</a:t>
            </a:r>
          </a:p>
          <a:p>
            <a:r>
              <a:rPr lang="es-CL" dirty="0" smtClean="0"/>
              <a:t>FC 84 x min – regular</a:t>
            </a:r>
          </a:p>
          <a:p>
            <a:r>
              <a:rPr lang="es-CL" dirty="0" smtClean="0"/>
              <a:t>Resto normal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2189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Evolución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En Urgencia se repitió ECG, que fue normal y se tomaron enzimas cardíaca, tambien en rangos normales.</a:t>
            </a:r>
          </a:p>
          <a:p>
            <a:r>
              <a:rPr lang="es-CL" dirty="0" smtClean="0"/>
              <a:t>Se Hospitalizó en Unidad Coronaria.</a:t>
            </a:r>
          </a:p>
          <a:p>
            <a:r>
              <a:rPr lang="es-CL" dirty="0" smtClean="0"/>
              <a:t>Después de 2 días de hospitalización, se realizó coronariografía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8670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 smtClean="0"/>
              <a:t>Coronariografía</a:t>
            </a:r>
            <a:endParaRPr lang="es-CL" dirty="0"/>
          </a:p>
        </p:txBody>
      </p:sp>
      <p:pic>
        <p:nvPicPr>
          <p:cNvPr id="8" name="7 Marcador de contenido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144" y="1772816"/>
            <a:ext cx="3924300" cy="2971800"/>
          </a:xfrm>
        </p:spPr>
      </p:pic>
      <p:pic>
        <p:nvPicPr>
          <p:cNvPr id="9" name="8 Marcador de contenido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3762" y="1772816"/>
            <a:ext cx="3924300" cy="2971800"/>
          </a:xfrm>
        </p:spPr>
      </p:pic>
      <p:sp>
        <p:nvSpPr>
          <p:cNvPr id="10" name="9 CuadroTexto"/>
          <p:cNvSpPr txBox="1"/>
          <p:nvPr/>
        </p:nvSpPr>
        <p:spPr>
          <a:xfrm>
            <a:off x="464117" y="5301208"/>
            <a:ext cx="82123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dirty="0" smtClean="0"/>
              <a:t>Se demuestra lesión larga de arteria descendente anterior, sin otras lesiones significativas.  Se decide implante de </a:t>
            </a:r>
            <a:r>
              <a:rPr lang="es-CL" sz="2000" dirty="0" err="1" smtClean="0"/>
              <a:t>stent</a:t>
            </a:r>
            <a:r>
              <a:rPr lang="es-CL" sz="2000" dirty="0" smtClean="0"/>
              <a:t>.</a:t>
            </a:r>
            <a:endParaRPr lang="es-CL" sz="2000" dirty="0"/>
          </a:p>
        </p:txBody>
      </p:sp>
    </p:spTree>
    <p:extLst>
      <p:ext uri="{BB962C8B-B14F-4D97-AF65-F5344CB8AC3E}">
        <p14:creationId xmlns:p14="http://schemas.microsoft.com/office/powerpoint/2010/main" val="121505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277</Words>
  <Application>Microsoft Office PowerPoint</Application>
  <PresentationFormat>Presentación en pantalla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Caso C-2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Examen físico en Urgencia</vt:lpstr>
      <vt:lpstr>Evolución</vt:lpstr>
      <vt:lpstr>Coronariografía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Caso C-3</dc:title>
  <dc:creator>Gladys Flores</dc:creator>
  <cp:lastModifiedBy>Gladys Flores</cp:lastModifiedBy>
  <cp:revision>7</cp:revision>
  <dcterms:created xsi:type="dcterms:W3CDTF">2016-05-10T17:00:04Z</dcterms:created>
  <dcterms:modified xsi:type="dcterms:W3CDTF">2017-07-12T18:35:43Z</dcterms:modified>
</cp:coreProperties>
</file>