
<file path=[Content_Types].xml><?xml version="1.0" encoding="utf-8"?>
<Types xmlns="http://schemas.openxmlformats.org/package/2006/content-types">
  <Default Extension="mp3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47E6-B30C-4D11-B4CC-7AB54F3406FD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AF6B3-806A-42DB-9F67-82B710C487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36293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47E6-B30C-4D11-B4CC-7AB54F3406FD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AF6B3-806A-42DB-9F67-82B710C487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47113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47E6-B30C-4D11-B4CC-7AB54F3406FD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AF6B3-806A-42DB-9F67-82B710C487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74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47E6-B30C-4D11-B4CC-7AB54F3406FD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AF6B3-806A-42DB-9F67-82B710C487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4557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47E6-B30C-4D11-B4CC-7AB54F3406FD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AF6B3-806A-42DB-9F67-82B710C487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74322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47E6-B30C-4D11-B4CC-7AB54F3406FD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AF6B3-806A-42DB-9F67-82B710C487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28255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47E6-B30C-4D11-B4CC-7AB54F3406FD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AF6B3-806A-42DB-9F67-82B710C487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22630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47E6-B30C-4D11-B4CC-7AB54F3406FD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AF6B3-806A-42DB-9F67-82B710C487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68781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47E6-B30C-4D11-B4CC-7AB54F3406FD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AF6B3-806A-42DB-9F67-82B710C487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89477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47E6-B30C-4D11-B4CC-7AB54F3406FD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AF6B3-806A-42DB-9F67-82B710C487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0352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47E6-B30C-4D11-B4CC-7AB54F3406FD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AF6B3-806A-42DB-9F67-82B710C487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11209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B47E6-B30C-4D11-B4CC-7AB54F3406FD}" type="datetimeFigureOut">
              <a:rPr lang="es-CL" smtClean="0"/>
              <a:t>12-07-2017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AF6B3-806A-42DB-9F67-82B710C4878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73975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Caso C-3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5329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s-CL" dirty="0" smtClean="0"/>
              <a:t>Cuando la </a:t>
            </a:r>
            <a:r>
              <a:rPr lang="es-CL" dirty="0"/>
              <a:t>paciente regresa con </a:t>
            </a:r>
            <a:r>
              <a:rPr lang="es-CL" dirty="0" smtClean="0"/>
              <a:t>el ECG se </a:t>
            </a:r>
            <a:r>
              <a:rPr lang="es-CL" dirty="0"/>
              <a:t>decide efectuar </a:t>
            </a:r>
            <a:r>
              <a:rPr lang="es-CL" dirty="0" smtClean="0"/>
              <a:t>examen </a:t>
            </a:r>
            <a:r>
              <a:rPr lang="es-CL" dirty="0"/>
              <a:t>de articulaciones </a:t>
            </a:r>
            <a:r>
              <a:rPr lang="es-CL" dirty="0" smtClean="0"/>
              <a:t>esternocostales</a:t>
            </a:r>
            <a:r>
              <a:rPr lang="es-CL" dirty="0"/>
              <a:t>, demostrándose intenso dolor a la palpación. </a:t>
            </a:r>
            <a:endParaRPr lang="es-CL" dirty="0" smtClean="0"/>
          </a:p>
          <a:p>
            <a:pPr marL="0" indent="0" algn="just">
              <a:buNone/>
            </a:pPr>
            <a:r>
              <a:rPr lang="es-CL" dirty="0" smtClean="0"/>
              <a:t>Se </a:t>
            </a:r>
            <a:r>
              <a:rPr lang="es-CL" dirty="0"/>
              <a:t>le dijo que su diagnóstico más probable era </a:t>
            </a:r>
            <a:r>
              <a:rPr lang="es-CL" dirty="0" err="1"/>
              <a:t>esternocondritis</a:t>
            </a:r>
            <a:r>
              <a:rPr lang="es-CL" dirty="0"/>
              <a:t>. Que evitara cargar bultos, especialmente sus nietos; que usara analgésicos </a:t>
            </a:r>
            <a:r>
              <a:rPr lang="es-CL" dirty="0" smtClean="0"/>
              <a:t>durante una semana; </a:t>
            </a:r>
            <a:r>
              <a:rPr lang="es-CL" dirty="0"/>
              <a:t>que por prudencia se realizaría exámenes de factores de </a:t>
            </a:r>
            <a:r>
              <a:rPr lang="es-CL" dirty="0" smtClean="0"/>
              <a:t>riesgo y que volviera a control en 8 a 10 dias.</a:t>
            </a:r>
          </a:p>
          <a:p>
            <a:pPr marL="0" indent="0" algn="just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593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 smtClean="0"/>
              <a:t>En control, 8 días más tarde, la paciente está mejor y más tranquila. El dolor es suave a la palpación.</a:t>
            </a:r>
            <a:br>
              <a:rPr lang="es-CL" dirty="0" smtClean="0"/>
            </a:br>
            <a:r>
              <a:rPr lang="es-CL" dirty="0" smtClean="0"/>
              <a:t>Los exámenes de laboratorio (hemograma, glicemia y </a:t>
            </a:r>
            <a:r>
              <a:rPr lang="es-CL" smtClean="0"/>
              <a:t>colesterolemia) </a:t>
            </a:r>
            <a:r>
              <a:rPr lang="es-CL" dirty="0" smtClean="0"/>
              <a:t>fueron normales.</a:t>
            </a:r>
            <a:br>
              <a:rPr lang="es-CL" dirty="0" smtClean="0"/>
            </a:br>
            <a:r>
              <a:rPr lang="es-CL" dirty="0" smtClean="0"/>
              <a:t>No se solicitó TE por el "riesgo de falso positivo".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0137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pPr algn="l"/>
            <a:r>
              <a:rPr lang="es-CL" sz="3200" dirty="0" smtClean="0"/>
              <a:t>Sra. M.I.S.</a:t>
            </a:r>
            <a:endParaRPr lang="es-CL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CL" dirty="0" smtClean="0"/>
              <a:t>Mujer de 51 años, dueña de casa, sin antecedentes de Diabetes ni HTA. Relata que desde hace mas de 5 años presenta periodos de dolor en zona esternal y pectoral izquierda. </a:t>
            </a:r>
            <a:r>
              <a:rPr lang="es-CL" dirty="0"/>
              <a:t>El dolor dura entre 10 y 40 minutos y es de intensidad </a:t>
            </a:r>
            <a:r>
              <a:rPr lang="es-CL" dirty="0" smtClean="0"/>
              <a:t>fluctuante. Se </a:t>
            </a:r>
            <a:r>
              <a:rPr lang="es-CL" dirty="0"/>
              <a:t>exacerba con el trabajo doméstico pero no le impide seguir realizando sus actividades. Frecuentemente </a:t>
            </a:r>
            <a:r>
              <a:rPr lang="es-CL" dirty="0" smtClean="0"/>
              <a:t>se irradia a hombro y brazo izquierdo y cuando es más intenso se acompaña de “dificultad para que entre el aire”. </a:t>
            </a:r>
          </a:p>
          <a:p>
            <a:pPr marL="0" indent="0" algn="just">
              <a:buNone/>
            </a:pPr>
            <a:r>
              <a:rPr lang="es-CL" dirty="0" smtClean="0"/>
              <a:t>Los periodos de dolor pueden durar de una a dos semanas y cuando desaparece, la paciente puede realizar sus actividades sin limitaciones ni molestias. En los últimos 2 - 3 años el malestar se ha presentado en unas 5 oportunidades. 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9924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 smtClean="0"/>
              <a:t>Interrogada </a:t>
            </a:r>
            <a:r>
              <a:rPr lang="es-CL" dirty="0" err="1" smtClean="0"/>
              <a:t>dirigidamente</a:t>
            </a:r>
            <a:r>
              <a:rPr lang="es-CL" dirty="0" smtClean="0"/>
              <a:t>, reconoce que las últimas veces se ha presentado cuando su hija separada le ha dejado sus 3 hijos viviendo en casa.</a:t>
            </a:r>
          </a:p>
          <a:p>
            <a:pPr marL="0" indent="0">
              <a:buNone/>
            </a:pPr>
            <a:r>
              <a:rPr lang="es-CL" dirty="0" smtClean="0"/>
              <a:t>Consulta porque desde hace dos días presenta la molestia, más intensa y prolongada, que la limita “hasta para barrer”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8822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Antecedentes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No fuma</a:t>
            </a:r>
          </a:p>
          <a:p>
            <a:r>
              <a:rPr lang="es-CL" dirty="0" smtClean="0"/>
              <a:t>Padre falleció a los 45 años, en accidente automovilístico.</a:t>
            </a:r>
          </a:p>
          <a:p>
            <a:r>
              <a:rPr lang="es-CL" dirty="0" smtClean="0"/>
              <a:t>Madre viva y sana.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2971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 smtClean="0"/>
              <a:t>¿Qué hallazgos del examen físico considera importantes para el diagnóstico diferencial en este paciente?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4508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92088"/>
          </a:xfrm>
        </p:spPr>
        <p:txBody>
          <a:bodyPr/>
          <a:lstStyle/>
          <a:p>
            <a:r>
              <a:rPr lang="es-CL" dirty="0" smtClean="0"/>
              <a:t>Examen físico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</a:bodyPr>
          <a:lstStyle/>
          <a:p>
            <a:r>
              <a:rPr lang="es-CL" dirty="0" smtClean="0"/>
              <a:t>Paciente en buenas condiciones generales</a:t>
            </a:r>
          </a:p>
          <a:p>
            <a:r>
              <a:rPr lang="es-CL" dirty="0" smtClean="0"/>
              <a:t>Ansiosa</a:t>
            </a:r>
          </a:p>
          <a:p>
            <a:r>
              <a:rPr lang="es-CL" dirty="0" smtClean="0"/>
              <a:t>PA 125/75</a:t>
            </a:r>
          </a:p>
          <a:p>
            <a:r>
              <a:rPr lang="es-CL" dirty="0" smtClean="0"/>
              <a:t>FC 76 x min regular</a:t>
            </a:r>
          </a:p>
          <a:p>
            <a:r>
              <a:rPr lang="es-CL" dirty="0" smtClean="0"/>
              <a:t>Carótidas normales</a:t>
            </a:r>
          </a:p>
          <a:p>
            <a:r>
              <a:rPr lang="es-CL" dirty="0" smtClean="0"/>
              <a:t>Bien perfundida, Mucosas rosadas</a:t>
            </a:r>
          </a:p>
          <a:p>
            <a:r>
              <a:rPr lang="es-CL" dirty="0" smtClean="0"/>
              <a:t>Sin cardiomegalia, Auscultación</a:t>
            </a:r>
            <a:endParaRPr lang="es-CL" dirty="0" smtClean="0"/>
          </a:p>
          <a:p>
            <a:r>
              <a:rPr lang="es-CL" dirty="0" smtClean="0"/>
              <a:t>Examen pulmonar normal</a:t>
            </a:r>
          </a:p>
          <a:p>
            <a:r>
              <a:rPr lang="es-CL" dirty="0" smtClean="0"/>
              <a:t>Examen abdominal normal</a:t>
            </a:r>
            <a:endParaRPr lang="es-CL" dirty="0"/>
          </a:p>
        </p:txBody>
      </p:sp>
      <p:pic>
        <p:nvPicPr>
          <p:cNvPr id="4" name="C2_Pista_2_trac10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6388968" y="450986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38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08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¿ Cual es su hipótesis inicial?</a:t>
            </a:r>
          </a:p>
          <a:p>
            <a:pPr marL="0" indent="0">
              <a:buNone/>
            </a:pPr>
            <a:r>
              <a:rPr lang="es-ES" dirty="0" smtClean="0"/>
              <a:t>¿ Cual sería su conducta?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4629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Electrocardiograma</a:t>
            </a:r>
            <a:endParaRPr lang="es-CL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185" y="1600200"/>
            <a:ext cx="6665630" cy="4525963"/>
          </a:xfrm>
        </p:spPr>
      </p:pic>
    </p:spTree>
    <p:extLst>
      <p:ext uri="{BB962C8B-B14F-4D97-AF65-F5344CB8AC3E}">
        <p14:creationId xmlns:p14="http://schemas.microsoft.com/office/powerpoint/2010/main" val="422367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 smtClean="0"/>
              <a:t>En este momento:</a:t>
            </a:r>
            <a:br>
              <a:rPr lang="es-CL" dirty="0" smtClean="0"/>
            </a:br>
            <a:r>
              <a:rPr lang="es-CL" dirty="0" smtClean="0"/>
              <a:t>¿Cuales son sus diagnósticos presuntivos?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¿</a:t>
            </a:r>
            <a:r>
              <a:rPr lang="es-CL" dirty="0" smtClean="0"/>
              <a:t>Que información adicional requiere para decidir conducta?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52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364</Words>
  <Application>Microsoft Office PowerPoint</Application>
  <PresentationFormat>Presentación en pantalla (4:3)</PresentationFormat>
  <Paragraphs>30</Paragraphs>
  <Slides>11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Caso C-3</vt:lpstr>
      <vt:lpstr>Sra. M.I.S.</vt:lpstr>
      <vt:lpstr>Presentación de PowerPoint</vt:lpstr>
      <vt:lpstr>Antecedentes</vt:lpstr>
      <vt:lpstr>Presentación de PowerPoint</vt:lpstr>
      <vt:lpstr>Examen físico</vt:lpstr>
      <vt:lpstr>Presentación de PowerPoint</vt:lpstr>
      <vt:lpstr>Electrocardiograma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Caso C-2</dc:title>
  <dc:creator>Gladys Flores</dc:creator>
  <cp:lastModifiedBy>Gladys Flores</cp:lastModifiedBy>
  <cp:revision>12</cp:revision>
  <dcterms:created xsi:type="dcterms:W3CDTF">2016-05-10T15:08:01Z</dcterms:created>
  <dcterms:modified xsi:type="dcterms:W3CDTF">2017-07-12T18:38:51Z</dcterms:modified>
</cp:coreProperties>
</file>