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3BF4B-238B-4226-897A-34253B2E17FF}" type="datetimeFigureOut">
              <a:rPr lang="es-CL" smtClean="0"/>
              <a:t>12-07-2017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0566-F9F3-437D-9A3B-6F69580BAC7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2135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3BF4B-238B-4226-897A-34253B2E17FF}" type="datetimeFigureOut">
              <a:rPr lang="es-CL" smtClean="0"/>
              <a:t>12-07-2017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0566-F9F3-437D-9A3B-6F69580BAC7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64781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3BF4B-238B-4226-897A-34253B2E17FF}" type="datetimeFigureOut">
              <a:rPr lang="es-CL" smtClean="0"/>
              <a:t>12-07-2017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0566-F9F3-437D-9A3B-6F69580BAC7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70782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3BF4B-238B-4226-897A-34253B2E17FF}" type="datetimeFigureOut">
              <a:rPr lang="es-CL" smtClean="0"/>
              <a:t>12-07-2017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0566-F9F3-437D-9A3B-6F69580BAC7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2609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3BF4B-238B-4226-897A-34253B2E17FF}" type="datetimeFigureOut">
              <a:rPr lang="es-CL" smtClean="0"/>
              <a:t>12-07-2017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0566-F9F3-437D-9A3B-6F69580BAC7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8084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3BF4B-238B-4226-897A-34253B2E17FF}" type="datetimeFigureOut">
              <a:rPr lang="es-CL" smtClean="0"/>
              <a:t>12-07-2017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0566-F9F3-437D-9A3B-6F69580BAC7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45473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3BF4B-238B-4226-897A-34253B2E17FF}" type="datetimeFigureOut">
              <a:rPr lang="es-CL" smtClean="0"/>
              <a:t>12-07-2017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0566-F9F3-437D-9A3B-6F69580BAC7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74841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3BF4B-238B-4226-897A-34253B2E17FF}" type="datetimeFigureOut">
              <a:rPr lang="es-CL" smtClean="0"/>
              <a:t>12-07-2017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0566-F9F3-437D-9A3B-6F69580BAC7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60338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3BF4B-238B-4226-897A-34253B2E17FF}" type="datetimeFigureOut">
              <a:rPr lang="es-CL" smtClean="0"/>
              <a:t>12-07-2017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0566-F9F3-437D-9A3B-6F69580BAC7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11190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3BF4B-238B-4226-897A-34253B2E17FF}" type="datetimeFigureOut">
              <a:rPr lang="es-CL" smtClean="0"/>
              <a:t>12-07-2017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0566-F9F3-437D-9A3B-6F69580BAC7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43628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3BF4B-238B-4226-897A-34253B2E17FF}" type="datetimeFigureOut">
              <a:rPr lang="es-CL" smtClean="0"/>
              <a:t>12-07-2017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0566-F9F3-437D-9A3B-6F69580BAC7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19301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93BF4B-238B-4226-897A-34253B2E17FF}" type="datetimeFigureOut">
              <a:rPr lang="es-CL" smtClean="0"/>
              <a:t>12-07-2017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70566-F9F3-437D-9A3B-6F69580BAC7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59457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Caso P-2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212357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s-CL" dirty="0" smtClean="0"/>
              <a:t>SR. G.G.H. Paciente de 60 años, obeso, hipertenso, no bien controlado, que consulta por </a:t>
            </a:r>
            <a:r>
              <a:rPr lang="es-CL" dirty="0" smtClean="0"/>
              <a:t>breves episodios </a:t>
            </a:r>
            <a:r>
              <a:rPr lang="es-CL" dirty="0" smtClean="0"/>
              <a:t>recurrentes de </a:t>
            </a:r>
            <a:r>
              <a:rPr lang="es-CL" dirty="0" smtClean="0"/>
              <a:t>“</a:t>
            </a:r>
            <a:r>
              <a:rPr lang="es-CL" dirty="0" smtClean="0"/>
              <a:t>falta de fuerza y </a:t>
            </a:r>
            <a:r>
              <a:rPr lang="es-CL" dirty="0" smtClean="0"/>
              <a:t>decaimiento</a:t>
            </a:r>
            <a:r>
              <a:rPr lang="es-CL" dirty="0" smtClean="0"/>
              <a:t>”.  </a:t>
            </a:r>
          </a:p>
          <a:p>
            <a:pPr marL="0" indent="0" algn="just">
              <a:buNone/>
            </a:pPr>
            <a:r>
              <a:rPr lang="es-CL" dirty="0" smtClean="0"/>
              <a:t>Se presentan en los últimos 4 meses, duran desde segundos a pocos minutos, en algunas ocasiones se han asociado a sensación presincopal (“vahidos”).  No se relacionan con esfuerzos, comidas </a:t>
            </a:r>
            <a:r>
              <a:rPr lang="es-CL" dirty="0" smtClean="0"/>
              <a:t>ni </a:t>
            </a:r>
            <a:r>
              <a:rPr lang="es-CL" dirty="0" smtClean="0"/>
              <a:t>“malos ratos”. </a:t>
            </a:r>
          </a:p>
          <a:p>
            <a:pPr marL="0" indent="0" algn="just">
              <a:buNone/>
            </a:pPr>
            <a:r>
              <a:rPr lang="es-CL" dirty="0" smtClean="0"/>
              <a:t>Interrogado específicamente por palpitaciones, </a:t>
            </a:r>
            <a:r>
              <a:rPr lang="es-CL" dirty="0" smtClean="0"/>
              <a:t>dice haber percibido </a:t>
            </a:r>
            <a:r>
              <a:rPr lang="es-CL" dirty="0" smtClean="0"/>
              <a:t>palpitaciones durante algunos de estos episodios, las que aparentemente son </a:t>
            </a:r>
            <a:r>
              <a:rPr lang="es-CL" dirty="0" smtClean="0"/>
              <a:t>rápidas y </a:t>
            </a:r>
            <a:r>
              <a:rPr lang="es-CL" dirty="0" err="1" smtClean="0"/>
              <a:t>autolimitadas</a:t>
            </a:r>
            <a:r>
              <a:rPr lang="es-CL" dirty="0" smtClean="0"/>
              <a:t>.</a:t>
            </a:r>
            <a:endParaRPr lang="es-CL" dirty="0" smtClean="0"/>
          </a:p>
          <a:p>
            <a:pPr marL="0" indent="0" algn="just">
              <a:buNone/>
            </a:pPr>
            <a:r>
              <a:rPr lang="es-CL" dirty="0" smtClean="0"/>
              <a:t>Recibe irregularmente Losartan 50 mg y Atenolol 50 mg al día.</a:t>
            </a:r>
          </a:p>
          <a:p>
            <a:pPr marL="0" indent="0" algn="just">
              <a:buNone/>
            </a:pPr>
            <a:r>
              <a:rPr lang="es-CL" dirty="0" smtClean="0"/>
              <a:t>No tiene antecedentes de DM, ni relata dolor al pecho.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139589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Considerando sus hipótesis, ¿qué hallazgos del examen físico pueden contribuir al diagnóstico en este paciente?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7997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3600" dirty="0" smtClean="0"/>
              <a:t>Examen Físico</a:t>
            </a:r>
            <a:endParaRPr lang="es-CL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r>
              <a:rPr lang="es-CL" dirty="0" smtClean="0"/>
              <a:t>Consciente, lúcido, orientado</a:t>
            </a:r>
          </a:p>
          <a:p>
            <a:r>
              <a:rPr lang="es-CL" dirty="0" smtClean="0"/>
              <a:t>Obeso</a:t>
            </a:r>
          </a:p>
          <a:p>
            <a:r>
              <a:rPr lang="es-CL" dirty="0" smtClean="0"/>
              <a:t>PA 165/95</a:t>
            </a:r>
          </a:p>
          <a:p>
            <a:r>
              <a:rPr lang="es-CL" dirty="0" smtClean="0"/>
              <a:t>FC 72 x min reg.</a:t>
            </a:r>
          </a:p>
          <a:p>
            <a:r>
              <a:rPr lang="es-CL" dirty="0" smtClean="0"/>
              <a:t>Carótidas de amplitud normal, </a:t>
            </a:r>
            <a:r>
              <a:rPr lang="es-CL" dirty="0" smtClean="0"/>
              <a:t>sin soplos</a:t>
            </a:r>
          </a:p>
          <a:p>
            <a:r>
              <a:rPr lang="es-CL" dirty="0" smtClean="0"/>
              <a:t>Pulmones: Murmullo pulmonar disminuido</a:t>
            </a:r>
          </a:p>
          <a:p>
            <a:r>
              <a:rPr lang="es-CL" dirty="0" err="1" smtClean="0"/>
              <a:t>Cor</a:t>
            </a:r>
            <a:r>
              <a:rPr lang="es-CL" dirty="0" smtClean="0"/>
              <a:t>: </a:t>
            </a:r>
            <a:r>
              <a:rPr lang="es-CL" dirty="0" smtClean="0"/>
              <a:t>No se palpa VI, RR2T</a:t>
            </a:r>
            <a:r>
              <a:rPr lang="es-CL" dirty="0" smtClean="0"/>
              <a:t>, tonos apagados</a:t>
            </a:r>
          </a:p>
          <a:p>
            <a:r>
              <a:rPr lang="es-CL" dirty="0" smtClean="0"/>
              <a:t>Abdomen: Blando </a:t>
            </a:r>
            <a:r>
              <a:rPr lang="es-CL" dirty="0" err="1" smtClean="0"/>
              <a:t>depresible</a:t>
            </a:r>
            <a:r>
              <a:rPr lang="es-CL" dirty="0" smtClean="0"/>
              <a:t> indoloro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534963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 smtClean="0"/>
              <a:t>En este paciente, ¿cuales son sus hipótesis diagnósticas y qué exámenes </a:t>
            </a:r>
            <a:r>
              <a:rPr lang="es-CL" dirty="0"/>
              <a:t>s</a:t>
            </a:r>
            <a:r>
              <a:rPr lang="es-CL" dirty="0" smtClean="0"/>
              <a:t>olicitaría?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167329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 smtClean="0"/>
              <a:t>En un paciente con síntomas recurrentes de tipo presincopal, breves y sin trastornos neurológicos residuales, debe pensarse en una arritmia.  El examen de mayor utilidad es el </a:t>
            </a:r>
            <a:r>
              <a:rPr lang="es-CL" dirty="0" err="1" smtClean="0"/>
              <a:t>Holter</a:t>
            </a:r>
            <a:r>
              <a:rPr lang="es-CL" dirty="0" smtClean="0"/>
              <a:t> de 24 horas. (</a:t>
            </a:r>
            <a:r>
              <a:rPr lang="es-CL" dirty="0" smtClean="0">
                <a:hlinkClick r:id="rId2" action="ppaction://hlinksldjump"/>
              </a:rPr>
              <a:t>ver</a:t>
            </a:r>
            <a:r>
              <a:rPr lang="es-CL" dirty="0" smtClean="0"/>
              <a:t>)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05183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4502" y="-19804"/>
            <a:ext cx="5094996" cy="6877804"/>
          </a:xfrm>
        </p:spPr>
      </p:pic>
      <p:sp>
        <p:nvSpPr>
          <p:cNvPr id="7" name="6 CuadroTexto"/>
          <p:cNvSpPr txBox="1"/>
          <p:nvPr/>
        </p:nvSpPr>
        <p:spPr>
          <a:xfrm>
            <a:off x="7884368" y="6309320"/>
            <a:ext cx="792088" cy="3693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L" dirty="0" smtClean="0">
                <a:hlinkClick r:id="rId3" action="ppaction://hlinksldjump"/>
              </a:rPr>
              <a:t>Volver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504385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 smtClean="0"/>
              <a:t>Conocido el examen:</a:t>
            </a:r>
          </a:p>
          <a:p>
            <a:r>
              <a:rPr lang="es-CL" dirty="0" smtClean="0"/>
              <a:t>¿Cuál es su diagnóstico</a:t>
            </a:r>
          </a:p>
          <a:p>
            <a:endParaRPr lang="es-CL" dirty="0"/>
          </a:p>
          <a:p>
            <a:r>
              <a:rPr lang="es-CL" dirty="0" smtClean="0"/>
              <a:t>¿Qué le dice al paciente?</a:t>
            </a:r>
          </a:p>
          <a:p>
            <a:endParaRPr lang="es-CL" dirty="0"/>
          </a:p>
          <a:p>
            <a:r>
              <a:rPr lang="es-CL" dirty="0" smtClean="0"/>
              <a:t>¿Qué medidas terapéuticas plantea?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752593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257</Words>
  <Application>Microsoft Office PowerPoint</Application>
  <PresentationFormat>Presentación en pantalla (4:3)</PresentationFormat>
  <Paragraphs>25</Paragraphs>
  <Slides>8</Slides>
  <Notes>0</Notes>
  <HiddenSlides>1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Caso P-2</vt:lpstr>
      <vt:lpstr>Presentación de PowerPoint</vt:lpstr>
      <vt:lpstr>Presentación de PowerPoint</vt:lpstr>
      <vt:lpstr>Examen Físico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Caso P-2</dc:title>
  <dc:creator>Gladys Flores</dc:creator>
  <cp:lastModifiedBy>Gladys Flores</cp:lastModifiedBy>
  <cp:revision>5</cp:revision>
  <dcterms:created xsi:type="dcterms:W3CDTF">2016-05-13T12:06:14Z</dcterms:created>
  <dcterms:modified xsi:type="dcterms:W3CDTF">2017-07-12T18:19:39Z</dcterms:modified>
</cp:coreProperties>
</file>